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4" r:id="rId2"/>
    <p:sldId id="256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302" r:id="rId11"/>
    <p:sldId id="303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01" r:id="rId2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121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481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2992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095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373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461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4444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656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550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724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376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29723-7EF1-8C41-87CB-8DA7FA4D297F}" type="datetimeFigureOut">
              <a:rPr kumimoji="1" lang="zh-CN" altLang="en-US" smtClean="0"/>
              <a:t>27/11/16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A32AB-4FBF-BD42-9D3B-4E74BDF38F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003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0444" y="1411111"/>
            <a:ext cx="46543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金刚石半球的半径为 </a:t>
            </a:r>
            <a:r>
              <a:rPr kumimoji="1" lang="en-US" altLang="zh-CN" dirty="0" smtClean="0"/>
              <a:t>4.5nm</a:t>
            </a:r>
            <a:r>
              <a:rPr kumimoji="1" lang="zh-CN" altLang="en-US" dirty="0" smtClean="0"/>
              <a:t> ，晶格常数</a:t>
            </a:r>
            <a:r>
              <a:rPr kumimoji="1" lang="en-US" altLang="zh-CN" dirty="0" smtClean="0"/>
              <a:t>4.57</a:t>
            </a:r>
          </a:p>
          <a:p>
            <a:endParaRPr kumimoji="1" lang="en-US" altLang="zh-CN" dirty="0"/>
          </a:p>
          <a:p>
            <a:r>
              <a:rPr kumimoji="1" lang="zh-CN" altLang="en-US" dirty="0" smtClean="0"/>
              <a:t>单晶硅， </a:t>
            </a:r>
            <a:r>
              <a:rPr kumimoji="1" lang="en-US" altLang="zh-CN" dirty="0" smtClean="0"/>
              <a:t>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10nm;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10nm;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z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15nm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Lattice</a:t>
            </a:r>
            <a:r>
              <a:rPr kumimoji="1" lang="zh-CN" altLang="en-US" dirty="0" smtClean="0"/>
              <a:t>  生成晶格</a:t>
            </a:r>
            <a:endParaRPr kumimoji="1" lang="en-US" altLang="zh-CN" dirty="0" smtClean="0"/>
          </a:p>
          <a:p>
            <a:r>
              <a:rPr kumimoji="1" lang="en-US" altLang="zh-CN" dirty="0" smtClean="0"/>
              <a:t>region</a:t>
            </a:r>
            <a:r>
              <a:rPr kumimoji="1" lang="zh-CN" altLang="en-US" dirty="0" smtClean="0"/>
              <a:t>  划定区域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create_box</a:t>
            </a:r>
            <a:r>
              <a:rPr kumimoji="1" lang="zh-CN" altLang="en-US" dirty="0" smtClean="0"/>
              <a:t>   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create_atoms</a:t>
            </a:r>
            <a:r>
              <a:rPr kumimoji="1" lang="zh-CN" altLang="en-US" dirty="0" smtClean="0"/>
              <a:t>  </a:t>
            </a:r>
            <a:endParaRPr kumimoji="1" lang="en-US" altLang="zh-CN" dirty="0" smtClean="0"/>
          </a:p>
          <a:p>
            <a:r>
              <a:rPr kumimoji="1" lang="en-US" altLang="zh-CN" dirty="0" err="1" smtClean="0"/>
              <a:t>delete_atoms</a:t>
            </a:r>
            <a:r>
              <a:rPr kumimoji="1" lang="zh-CN" altLang="en-US" dirty="0" smtClean="0"/>
              <a:t>  </a:t>
            </a:r>
            <a:endParaRPr kumimoji="1" lang="en-US" altLang="zh-CN" dirty="0" smtClean="0"/>
          </a:p>
          <a:p>
            <a:r>
              <a:rPr kumimoji="1" lang="en-US" altLang="zh-CN" dirty="0" smtClean="0"/>
              <a:t>group</a:t>
            </a:r>
            <a:r>
              <a:rPr kumimoji="1" lang="zh-CN" altLang="en-US" dirty="0" smtClean="0"/>
              <a:t>   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73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16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7162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800"/>
            <a:ext cx="9144000" cy="650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5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9144000" cy="505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00"/>
            <a:ext cx="9144000" cy="621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00"/>
            <a:ext cx="9144000" cy="52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700"/>
            <a:ext cx="9144000" cy="5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393700"/>
            <a:ext cx="89408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300"/>
            <a:ext cx="9144000" cy="560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38" y="838200"/>
            <a:ext cx="8725948" cy="49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21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3901"/>
            <a:ext cx="9144000" cy="46013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922256" y="5625676"/>
            <a:ext cx="1650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金刚石：</a:t>
            </a:r>
            <a:r>
              <a:rPr kumimoji="1" lang="en-US" altLang="zh-CN" dirty="0" smtClean="0"/>
              <a:t>3.57A</a:t>
            </a:r>
          </a:p>
          <a:p>
            <a:r>
              <a:rPr kumimoji="1" lang="zh-CN" altLang="en-US" dirty="0" smtClean="0"/>
              <a:t>硅：</a:t>
            </a:r>
            <a:r>
              <a:rPr kumimoji="1" lang="en-US" altLang="zh-CN" dirty="0" smtClean="0"/>
              <a:t>5.43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6600"/>
            <a:ext cx="9144000" cy="53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1414" b="1414"/>
          <a:stretch>
            <a:fillRect/>
          </a:stretch>
        </p:blipFill>
        <p:spPr>
          <a:xfrm>
            <a:off x="457200" y="1133328"/>
            <a:ext cx="8229600" cy="4992835"/>
          </a:xfrm>
        </p:spPr>
      </p:pic>
    </p:spTree>
    <p:extLst>
      <p:ext uri="{BB962C8B-B14F-4D97-AF65-F5344CB8AC3E}">
        <p14:creationId xmlns:p14="http://schemas.microsoft.com/office/powerpoint/2010/main" val="1042288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2149" b="2149"/>
          <a:stretch>
            <a:fillRect/>
          </a:stretch>
        </p:blipFill>
        <p:spPr>
          <a:xfrm>
            <a:off x="457200" y="955820"/>
            <a:ext cx="8229600" cy="5170344"/>
          </a:xfrm>
        </p:spPr>
      </p:pic>
    </p:spTree>
    <p:extLst>
      <p:ext uri="{BB962C8B-B14F-4D97-AF65-F5344CB8AC3E}">
        <p14:creationId xmlns:p14="http://schemas.microsoft.com/office/powerpoint/2010/main" val="288928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1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6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9144000" cy="652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47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9144000" cy="64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66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37</Words>
  <Application>Microsoft Macintosh PowerPoint</Application>
  <PresentationFormat>全屏显示(4:3)</PresentationFormat>
  <Paragraphs>12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redream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Wen-de Tian</dc:creator>
  <cp:lastModifiedBy>Wen-de Tian</cp:lastModifiedBy>
  <cp:revision>11</cp:revision>
  <dcterms:created xsi:type="dcterms:W3CDTF">2016-11-21T13:55:56Z</dcterms:created>
  <dcterms:modified xsi:type="dcterms:W3CDTF">2016-11-26T17:48:03Z</dcterms:modified>
</cp:coreProperties>
</file>